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6" r:id="rId1"/>
  </p:sldMasterIdLst>
  <p:sldIdLst>
    <p:sldId id="263" r:id="rId2"/>
    <p:sldId id="264" r:id="rId3"/>
    <p:sldId id="266" r:id="rId4"/>
    <p:sldId id="265" r:id="rId5"/>
    <p:sldId id="257" r:id="rId6"/>
    <p:sldId id="258" r:id="rId7"/>
    <p:sldId id="259" r:id="rId8"/>
    <p:sldId id="260" r:id="rId9"/>
    <p:sldId id="261" r:id="rId10"/>
    <p:sldId id="262" r:id="rId11"/>
    <p:sldId id="267" r:id="rId12"/>
    <p:sldId id="273" r:id="rId13"/>
    <p:sldId id="256" r:id="rId14"/>
    <p:sldId id="271" r:id="rId15"/>
    <p:sldId id="270" r:id="rId16"/>
    <p:sldId id="269" r:id="rId17"/>
    <p:sldId id="268"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219967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446717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57047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20506755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647002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23123306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137550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134051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284022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A51E87-4FBA-46CE-B0BB-31349E7F00D7}" type="datetimeFigureOut">
              <a:rPr lang="en-CA" smtClean="0"/>
              <a:t>2015-03-19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13734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A51E87-4FBA-46CE-B0BB-31349E7F00D7}" type="datetimeFigureOut">
              <a:rPr lang="en-CA" smtClean="0"/>
              <a:t>2015-03-19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126889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A51E87-4FBA-46CE-B0BB-31349E7F00D7}" type="datetimeFigureOut">
              <a:rPr lang="en-CA" smtClean="0"/>
              <a:t>2015-03-19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355191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A51E87-4FBA-46CE-B0BB-31349E7F00D7}" type="datetimeFigureOut">
              <a:rPr lang="en-CA" smtClean="0"/>
              <a:t>2015-03-19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68927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A51E87-4FBA-46CE-B0BB-31349E7F00D7}" type="datetimeFigureOut">
              <a:rPr lang="en-CA" smtClean="0"/>
              <a:t>2015-03-19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252626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1E87-4FBA-46CE-B0BB-31349E7F00D7}" type="datetimeFigureOut">
              <a:rPr lang="en-CA" smtClean="0"/>
              <a:t>2015-03-19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149346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A51E87-4FBA-46CE-B0BB-31349E7F00D7}" type="datetimeFigureOut">
              <a:rPr lang="en-CA" smtClean="0"/>
              <a:t>2015-03-19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4AE8FEA-315A-4E27-8BF9-D513A759DFB3}" type="slidenum">
              <a:rPr lang="en-CA" smtClean="0"/>
              <a:t>‹#›</a:t>
            </a:fld>
            <a:endParaRPr lang="en-CA"/>
          </a:p>
        </p:txBody>
      </p:sp>
    </p:spTree>
    <p:extLst>
      <p:ext uri="{BB962C8B-B14F-4D97-AF65-F5344CB8AC3E}">
        <p14:creationId xmlns:p14="http://schemas.microsoft.com/office/powerpoint/2010/main" val="162387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8A51E87-4FBA-46CE-B0BB-31349E7F00D7}" type="datetimeFigureOut">
              <a:rPr lang="en-CA" smtClean="0"/>
              <a:t>2015-03-19</a:t>
            </a:fld>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4AE8FEA-315A-4E27-8BF9-D513A759DFB3}" type="slidenum">
              <a:rPr lang="en-CA" smtClean="0"/>
              <a:t>‹#›</a:t>
            </a:fld>
            <a:endParaRPr lang="en-CA"/>
          </a:p>
        </p:txBody>
      </p:sp>
    </p:spTree>
    <p:extLst>
      <p:ext uri="{BB962C8B-B14F-4D97-AF65-F5344CB8AC3E}">
        <p14:creationId xmlns:p14="http://schemas.microsoft.com/office/powerpoint/2010/main" val="342058590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10steps.sg/wp-content/uploads/article132/2.jpg"/>
          <p:cNvPicPr>
            <a:picLocks noChangeAspect="1" noChangeArrowheads="1"/>
          </p:cNvPicPr>
          <p:nvPr/>
        </p:nvPicPr>
        <p:blipFill rotWithShape="1">
          <a:blip r:embed="rId2">
            <a:extLst>
              <a:ext uri="{28A0092B-C50C-407E-A947-70E740481C1C}">
                <a14:useLocalDpi xmlns:a14="http://schemas.microsoft.com/office/drawing/2010/main" val="0"/>
              </a:ext>
            </a:extLst>
          </a:blip>
          <a:srcRect r="50389"/>
          <a:stretch/>
        </p:blipFill>
        <p:spPr bwMode="auto">
          <a:xfrm>
            <a:off x="3164794" y="68157"/>
            <a:ext cx="4678440" cy="678984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rot="20301831">
            <a:off x="1025237" y="2840614"/>
            <a:ext cx="10515600"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9600" u="sng" dirty="0" smtClean="0">
                <a:solidFill>
                  <a:srgbClr val="FF0000"/>
                </a:solidFill>
                <a:latin typeface="Arial Black" panose="020B0A04020102020204" pitchFamily="34" charset="0"/>
                <a:cs typeface="Aharoni" panose="02010803020104030203" pitchFamily="2" charset="-79"/>
              </a:rPr>
              <a:t>Truth</a:t>
            </a:r>
            <a:endParaRPr lang="en-CA" sz="9600" u="sng"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85652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Yuri Kozyrev Cairo Egypt Retouching Photojour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193" y="353099"/>
            <a:ext cx="9757352" cy="650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72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199" y="0"/>
            <a:ext cx="9129691" cy="6847269"/>
          </a:xfrm>
          <a:prstGeom prst="rect">
            <a:avLst/>
          </a:prstGeom>
        </p:spPr>
      </p:pic>
      <p:sp>
        <p:nvSpPr>
          <p:cNvPr id="4" name="Title 1"/>
          <p:cNvSpPr txBox="1">
            <a:spLocks/>
          </p:cNvSpPr>
          <p:nvPr/>
        </p:nvSpPr>
        <p:spPr>
          <a:xfrm rot="20301831">
            <a:off x="3549496" y="4901233"/>
            <a:ext cx="10515600"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9600" u="sng" dirty="0" smtClean="0">
                <a:solidFill>
                  <a:srgbClr val="FF0000"/>
                </a:solidFill>
                <a:latin typeface="Arial Black" panose="020B0A04020102020204" pitchFamily="34" charset="0"/>
                <a:cs typeface="Aharoni" panose="02010803020104030203" pitchFamily="2" charset="-79"/>
              </a:rPr>
              <a:t>Truth</a:t>
            </a:r>
            <a:endParaRPr lang="en-CA" sz="9600" u="sng"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78616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4000" dirty="0" err="1" smtClean="0"/>
              <a:t>PollEverywhere</a:t>
            </a:r>
            <a:endParaRPr lang="en-CA" sz="4000"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64361" y="328765"/>
            <a:ext cx="3932930" cy="6980951"/>
          </a:xfrm>
        </p:spPr>
      </p:pic>
      <p:sp>
        <p:nvSpPr>
          <p:cNvPr id="7" name="Text Placeholder 6"/>
          <p:cNvSpPr>
            <a:spLocks noGrp="1"/>
          </p:cNvSpPr>
          <p:nvPr>
            <p:ph type="body" sz="half" idx="2"/>
          </p:nvPr>
        </p:nvSpPr>
        <p:spPr/>
        <p:txBody>
          <a:bodyPr>
            <a:normAutofit/>
          </a:bodyPr>
          <a:lstStyle/>
          <a:p>
            <a:pPr marL="285750" indent="-285750">
              <a:buFont typeface="Arial" panose="020B0604020202020204" pitchFamily="34" charset="0"/>
              <a:buChar char="•"/>
            </a:pPr>
            <a:r>
              <a:rPr lang="en-CA" sz="2800" dirty="0" smtClean="0"/>
              <a:t>Text stephanievan344 to 780-800-5606</a:t>
            </a:r>
            <a:endParaRPr lang="en-CA" sz="2800" dirty="0"/>
          </a:p>
        </p:txBody>
      </p:sp>
    </p:spTree>
    <p:extLst>
      <p:ext uri="{BB962C8B-B14F-4D97-AF65-F5344CB8AC3E}">
        <p14:creationId xmlns:p14="http://schemas.microsoft.com/office/powerpoint/2010/main" val="411900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CA" sz="6600" dirty="0" smtClean="0"/>
              <a:t>Agenda</a:t>
            </a:r>
            <a:endParaRPr lang="en-CA" sz="6600" dirty="0"/>
          </a:p>
        </p:txBody>
      </p:sp>
      <p:sp>
        <p:nvSpPr>
          <p:cNvPr id="7" name="Text Placeholder 6"/>
          <p:cNvSpPr>
            <a:spLocks noGrp="1"/>
          </p:cNvSpPr>
          <p:nvPr>
            <p:ph type="body" sz="half" idx="2"/>
          </p:nvPr>
        </p:nvSpPr>
        <p:spPr>
          <a:xfrm>
            <a:off x="677334" y="2777069"/>
            <a:ext cx="3854528" cy="3264292"/>
          </a:xfrm>
        </p:spPr>
        <p:txBody>
          <a:bodyPr>
            <a:normAutofit lnSpcReduction="10000"/>
          </a:bodyPr>
          <a:lstStyle/>
          <a:p>
            <a:pPr marL="514350" indent="-514350">
              <a:buFont typeface="+mj-lt"/>
              <a:buAutoNum type="arabicPeriod"/>
            </a:pPr>
            <a:r>
              <a:rPr lang="en-CA" sz="2800" dirty="0"/>
              <a:t>Photo Manipulation Controversies</a:t>
            </a:r>
          </a:p>
          <a:p>
            <a:pPr marL="514350" indent="-514350">
              <a:buFont typeface="+mj-lt"/>
              <a:buAutoNum type="arabicPeriod"/>
            </a:pPr>
            <a:endParaRPr lang="en-CA" sz="2800" dirty="0" smtClean="0"/>
          </a:p>
          <a:p>
            <a:pPr marL="514350" indent="-514350">
              <a:buFont typeface="+mj-lt"/>
              <a:buAutoNum type="arabicPeriod"/>
            </a:pPr>
            <a:r>
              <a:rPr lang="en-CA" sz="2800" dirty="0" smtClean="0"/>
              <a:t>Photo </a:t>
            </a:r>
            <a:r>
              <a:rPr lang="en-CA" sz="2800" dirty="0" smtClean="0"/>
              <a:t>Comparison Posters(Groups Yay!)</a:t>
            </a:r>
          </a:p>
          <a:p>
            <a:pPr marL="514350" indent="-514350">
              <a:buFont typeface="+mj-lt"/>
              <a:buAutoNum type="arabicPeriod"/>
            </a:pPr>
            <a:r>
              <a:rPr lang="en-CA" sz="2800" dirty="0" smtClean="0"/>
              <a:t>Gallery Walk</a:t>
            </a:r>
          </a:p>
          <a:p>
            <a:endParaRPr lang="en-CA" dirty="0"/>
          </a:p>
        </p:txBody>
      </p:sp>
      <p:pic>
        <p:nvPicPr>
          <p:cNvPr id="10" name="Content Placeholder 9"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8440" y="1449249"/>
            <a:ext cx="4615600" cy="4592112"/>
          </a:xfrm>
        </p:spPr>
      </p:pic>
    </p:spTree>
    <p:extLst>
      <p:ext uri="{BB962C8B-B14F-4D97-AF65-F5344CB8AC3E}">
        <p14:creationId xmlns:p14="http://schemas.microsoft.com/office/powerpoint/2010/main" val="257143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CA" sz="3200" dirty="0"/>
              <a:t>W</a:t>
            </a:r>
            <a:r>
              <a:rPr lang="en-CA" sz="3200" dirty="0" smtClean="0"/>
              <a:t>e </a:t>
            </a:r>
            <a:r>
              <a:rPr lang="en-CA" sz="3200" dirty="0"/>
              <a:t>are the messengers, we are the seekers of the truths, we must be the ones that show the light in the darkest corners of the world. When viewers can no longer trust the picture or the photographer taking it, we are nothing but tricksters</a:t>
            </a:r>
          </a:p>
        </p:txBody>
      </p:sp>
      <p:sp>
        <p:nvSpPr>
          <p:cNvPr id="9" name="Text Placeholder 8"/>
          <p:cNvSpPr>
            <a:spLocks noGrp="1"/>
          </p:cNvSpPr>
          <p:nvPr>
            <p:ph type="body" sz="quarter" idx="13"/>
          </p:nvPr>
        </p:nvSpPr>
        <p:spPr/>
        <p:txBody>
          <a:bodyPr/>
          <a:lstStyle/>
          <a:p>
            <a:r>
              <a:rPr lang="en-CA" dirty="0" smtClean="0"/>
              <a:t>Stanley Greene</a:t>
            </a:r>
            <a:endParaRPr lang="en-CA" dirty="0"/>
          </a:p>
        </p:txBody>
      </p:sp>
    </p:spTree>
    <p:extLst>
      <p:ext uri="{BB962C8B-B14F-4D97-AF65-F5344CB8AC3E}">
        <p14:creationId xmlns:p14="http://schemas.microsoft.com/office/powerpoint/2010/main" val="230767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8596668" cy="830580"/>
          </a:xfrm>
        </p:spPr>
        <p:txBody>
          <a:bodyPr/>
          <a:lstStyle/>
          <a:p>
            <a:r>
              <a:rPr lang="en-CA" dirty="0" smtClean="0"/>
              <a:t>Retouching Reality New Articles</a:t>
            </a:r>
            <a:endParaRPr lang="en-CA" dirty="0"/>
          </a:p>
        </p:txBody>
      </p:sp>
      <p:sp>
        <p:nvSpPr>
          <p:cNvPr id="8" name="Text Placeholder 7"/>
          <p:cNvSpPr>
            <a:spLocks noGrp="1"/>
          </p:cNvSpPr>
          <p:nvPr>
            <p:ph type="body" idx="1"/>
          </p:nvPr>
        </p:nvSpPr>
        <p:spPr>
          <a:xfrm>
            <a:off x="675744" y="1224319"/>
            <a:ext cx="4185623" cy="576262"/>
          </a:xfrm>
        </p:spPr>
        <p:txBody>
          <a:bodyPr/>
          <a:lstStyle/>
          <a:p>
            <a:r>
              <a:rPr lang="en-CA" dirty="0" smtClean="0"/>
              <a:t>Questions</a:t>
            </a:r>
            <a:endParaRPr lang="en-CA" dirty="0"/>
          </a:p>
        </p:txBody>
      </p:sp>
      <p:sp>
        <p:nvSpPr>
          <p:cNvPr id="9" name="Content Placeholder 8"/>
          <p:cNvSpPr>
            <a:spLocks noGrp="1"/>
          </p:cNvSpPr>
          <p:nvPr>
            <p:ph sz="half" idx="2"/>
          </p:nvPr>
        </p:nvSpPr>
        <p:spPr>
          <a:xfrm>
            <a:off x="675743" y="1817486"/>
            <a:ext cx="4185623" cy="4720474"/>
          </a:xfrm>
        </p:spPr>
        <p:txBody>
          <a:bodyPr>
            <a:normAutofit fontScale="92500" lnSpcReduction="10000"/>
          </a:bodyPr>
          <a:lstStyle/>
          <a:p>
            <a:pPr lvl="0"/>
            <a:r>
              <a:rPr lang="en-US" sz="2400" dirty="0"/>
              <a:t>Is there a difference between digitally manipulated image in an advertisement and one in a news article? Does it depend on context?</a:t>
            </a:r>
            <a:endParaRPr lang="en-CA" sz="2400" dirty="0"/>
          </a:p>
          <a:p>
            <a:pPr lvl="0"/>
            <a:r>
              <a:rPr lang="en-US" sz="2400" dirty="0"/>
              <a:t>Some people wondered if Microsoft changed the photo in order to appeal to a mostly white Polish audience.  Would that be a valid reason to manipulate the photo? </a:t>
            </a:r>
            <a:r>
              <a:rPr lang="en-US" sz="2400" dirty="0" smtClean="0"/>
              <a:t>Do </a:t>
            </a:r>
            <a:r>
              <a:rPr lang="en-US" sz="2400" dirty="0"/>
              <a:t>you think what they did was ethical?</a:t>
            </a:r>
            <a:endParaRPr lang="en-CA" sz="2400" dirty="0"/>
          </a:p>
          <a:p>
            <a:endParaRPr lang="en-CA" dirty="0"/>
          </a:p>
        </p:txBody>
      </p:sp>
      <p:sp>
        <p:nvSpPr>
          <p:cNvPr id="10" name="Text Placeholder 9"/>
          <p:cNvSpPr>
            <a:spLocks noGrp="1"/>
          </p:cNvSpPr>
          <p:nvPr>
            <p:ph type="body" sz="quarter" idx="3"/>
          </p:nvPr>
        </p:nvSpPr>
        <p:spPr/>
        <p:txBody>
          <a:bodyPr/>
          <a:lstStyle/>
          <a:p>
            <a:r>
              <a:rPr lang="en-CA" dirty="0" smtClean="0"/>
              <a:t>To do:</a:t>
            </a:r>
            <a:endParaRPr lang="en-CA" dirty="0"/>
          </a:p>
        </p:txBody>
      </p:sp>
      <p:sp>
        <p:nvSpPr>
          <p:cNvPr id="11" name="Content Placeholder 10"/>
          <p:cNvSpPr>
            <a:spLocks noGrp="1"/>
          </p:cNvSpPr>
          <p:nvPr>
            <p:ph sz="quarter" idx="4"/>
          </p:nvPr>
        </p:nvSpPr>
        <p:spPr/>
        <p:txBody>
          <a:bodyPr>
            <a:noAutofit/>
          </a:bodyPr>
          <a:lstStyle/>
          <a:p>
            <a:r>
              <a:rPr lang="en-CA" sz="2800" dirty="0" smtClean="0"/>
              <a:t>Answer the </a:t>
            </a:r>
            <a:r>
              <a:rPr lang="en-CA" sz="2800" dirty="0" smtClean="0"/>
              <a:t>first two questions</a:t>
            </a:r>
          </a:p>
          <a:p>
            <a:r>
              <a:rPr lang="en-CA" sz="2800" dirty="0" smtClean="0"/>
              <a:t>Debrief</a:t>
            </a:r>
          </a:p>
          <a:p>
            <a:r>
              <a:rPr lang="en-CA" sz="2800" dirty="0" smtClean="0"/>
              <a:t>Write answer to third question on sticky note</a:t>
            </a:r>
            <a:endParaRPr lang="en-CA" sz="2800" dirty="0" smtClean="0"/>
          </a:p>
        </p:txBody>
      </p:sp>
    </p:spTree>
    <p:extLst>
      <p:ext uri="{BB962C8B-B14F-4D97-AF65-F5344CB8AC3E}">
        <p14:creationId xmlns:p14="http://schemas.microsoft.com/office/powerpoint/2010/main" val="89151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Poster Paper</a:t>
            </a:r>
            <a:endParaRPr lang="en-CA" dirty="0"/>
          </a:p>
        </p:txBody>
      </p:sp>
      <p:sp>
        <p:nvSpPr>
          <p:cNvPr id="3" name="Content Placeholder 2"/>
          <p:cNvSpPr>
            <a:spLocks noGrp="1"/>
          </p:cNvSpPr>
          <p:nvPr>
            <p:ph idx="1"/>
          </p:nvPr>
        </p:nvSpPr>
        <p:spPr/>
        <p:txBody>
          <a:bodyPr/>
          <a:lstStyle/>
          <a:p>
            <a:r>
              <a:rPr lang="en-CA" sz="4000" dirty="0" smtClean="0"/>
              <a:t>Grab a group (maximum 4 people)</a:t>
            </a:r>
          </a:p>
          <a:p>
            <a:r>
              <a:rPr lang="en-CA" sz="4000" dirty="0" smtClean="0"/>
              <a:t>Pick a photo set</a:t>
            </a:r>
          </a:p>
          <a:p>
            <a:r>
              <a:rPr lang="en-CA" sz="4000" dirty="0" smtClean="0"/>
              <a:t>Examine what elements are different in each photo and how they alter your interpretations.</a:t>
            </a:r>
          </a:p>
          <a:p>
            <a:endParaRPr lang="en-CA" dirty="0"/>
          </a:p>
        </p:txBody>
      </p:sp>
    </p:spTree>
    <p:extLst>
      <p:ext uri="{BB962C8B-B14F-4D97-AF65-F5344CB8AC3E}">
        <p14:creationId xmlns:p14="http://schemas.microsoft.com/office/powerpoint/2010/main" val="4294189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On your poster paper you must have:</a:t>
            </a:r>
            <a:endParaRPr lang="en-CA" dirty="0"/>
          </a:p>
        </p:txBody>
      </p:sp>
      <p:sp>
        <p:nvSpPr>
          <p:cNvPr id="4" name="Content Placeholder 3"/>
          <p:cNvSpPr>
            <a:spLocks noGrp="1"/>
          </p:cNvSpPr>
          <p:nvPr>
            <p:ph idx="1"/>
          </p:nvPr>
        </p:nvSpPr>
        <p:spPr/>
        <p:txBody>
          <a:bodyPr>
            <a:normAutofit/>
          </a:bodyPr>
          <a:lstStyle/>
          <a:p>
            <a:pPr marL="514350" lvl="0" indent="-514350">
              <a:buFont typeface="+mj-lt"/>
              <a:buAutoNum type="arabicParenR"/>
            </a:pPr>
            <a:r>
              <a:rPr lang="en-US" sz="3200" dirty="0"/>
              <a:t>What did they alter in the photograph?</a:t>
            </a:r>
            <a:endParaRPr lang="en-CA" sz="3200" dirty="0"/>
          </a:p>
          <a:p>
            <a:pPr marL="514350" lvl="0" indent="-514350">
              <a:buFont typeface="+mj-lt"/>
              <a:buAutoNum type="arabicParenR"/>
            </a:pPr>
            <a:r>
              <a:rPr lang="en-US" sz="3200" dirty="0"/>
              <a:t>How did they alter it? (Which parts did they darken? Which colors did they change?)</a:t>
            </a:r>
            <a:endParaRPr lang="en-CA" sz="3200" dirty="0"/>
          </a:p>
          <a:p>
            <a:pPr marL="514350" lvl="0" indent="-514350">
              <a:buFont typeface="+mj-lt"/>
              <a:buAutoNum type="arabicParenR"/>
            </a:pPr>
            <a:r>
              <a:rPr lang="en-US" sz="3200" dirty="0"/>
              <a:t>How might the alterations change your interpretation of the photograph? (pick at least three reasons)</a:t>
            </a:r>
            <a:endParaRPr lang="en-CA" sz="3200" dirty="0"/>
          </a:p>
        </p:txBody>
      </p:sp>
    </p:spTree>
    <p:extLst>
      <p:ext uri="{BB962C8B-B14F-4D97-AF65-F5344CB8AC3E}">
        <p14:creationId xmlns:p14="http://schemas.microsoft.com/office/powerpoint/2010/main" val="291202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What adjectives would you use to describe this neighborhood?</a:t>
            </a:r>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3042" y="1959058"/>
            <a:ext cx="6808333" cy="4530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6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adjectives would you use to describe this neighborhood?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29" y="1781175"/>
            <a:ext cx="7620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6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10steps.sg/wp-content/uploads/article132/2.jpg"/>
          <p:cNvPicPr>
            <a:picLocks noChangeAspect="1" noChangeArrowheads="1"/>
          </p:cNvPicPr>
          <p:nvPr/>
        </p:nvPicPr>
        <p:blipFill rotWithShape="1">
          <a:blip r:embed="rId2">
            <a:extLst>
              <a:ext uri="{28A0092B-C50C-407E-A947-70E740481C1C}">
                <a14:useLocalDpi xmlns:a14="http://schemas.microsoft.com/office/drawing/2010/main" val="0"/>
              </a:ext>
            </a:extLst>
          </a:blip>
          <a:srcRect l="51567"/>
          <a:stretch/>
        </p:blipFill>
        <p:spPr bwMode="auto">
          <a:xfrm>
            <a:off x="4391696" y="155318"/>
            <a:ext cx="4378816" cy="650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10steps.sg/wp-content/uploads/article132/18.jpg"/>
          <p:cNvPicPr>
            <a:picLocks noChangeAspect="1" noChangeArrowheads="1"/>
          </p:cNvPicPr>
          <p:nvPr/>
        </p:nvPicPr>
        <p:blipFill rotWithShape="1">
          <a:blip r:embed="rId2">
            <a:extLst>
              <a:ext uri="{28A0092B-C50C-407E-A947-70E740481C1C}">
                <a14:useLocalDpi xmlns:a14="http://schemas.microsoft.com/office/drawing/2010/main" val="0"/>
              </a:ext>
            </a:extLst>
          </a:blip>
          <a:srcRect l="50959"/>
          <a:stretch/>
        </p:blipFill>
        <p:spPr bwMode="auto">
          <a:xfrm>
            <a:off x="3313044" y="0"/>
            <a:ext cx="5775299" cy="67233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rot="20301831">
            <a:off x="1025237" y="2840614"/>
            <a:ext cx="10515600" cy="1325563"/>
          </a:xfrm>
          <a:solidFill>
            <a:schemeClr val="bg1"/>
          </a:solidFill>
        </p:spPr>
        <p:txBody>
          <a:bodyPr>
            <a:noAutofit/>
          </a:bodyPr>
          <a:lstStyle/>
          <a:p>
            <a:pPr algn="ctr"/>
            <a:r>
              <a:rPr lang="en-CA" sz="9600" u="sng" dirty="0" smtClean="0">
                <a:solidFill>
                  <a:srgbClr val="FF0000"/>
                </a:solidFill>
                <a:latin typeface="Arial Black" panose="020B0A04020102020204" pitchFamily="34" charset="0"/>
                <a:cs typeface="Aharoni" panose="02010803020104030203" pitchFamily="2" charset="-79"/>
              </a:rPr>
              <a:t>Slander</a:t>
            </a:r>
            <a:endParaRPr lang="en-CA" sz="9600" u="sng"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35677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10steps.sg/wp-content/uploads/article132/18.jpg"/>
          <p:cNvPicPr>
            <a:picLocks noChangeAspect="1" noChangeArrowheads="1"/>
          </p:cNvPicPr>
          <p:nvPr/>
        </p:nvPicPr>
        <p:blipFill rotWithShape="1">
          <a:blip r:embed="rId2">
            <a:extLst>
              <a:ext uri="{28A0092B-C50C-407E-A947-70E740481C1C}">
                <a14:useLocalDpi xmlns:a14="http://schemas.microsoft.com/office/drawing/2010/main" val="0"/>
              </a:ext>
            </a:extLst>
          </a:blip>
          <a:srcRect r="49941"/>
          <a:stretch/>
        </p:blipFill>
        <p:spPr bwMode="auto">
          <a:xfrm>
            <a:off x="2957195" y="134647"/>
            <a:ext cx="5895257" cy="6723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63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ancesco Zizola South Sudan NOOR Retouching Photojour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125"/>
            <a:ext cx="11430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20301831">
            <a:off x="1025237" y="2840614"/>
            <a:ext cx="10515600" cy="1325563"/>
          </a:xfrm>
          <a:solidFill>
            <a:schemeClr val="bg1"/>
          </a:solidFill>
        </p:spPr>
        <p:txBody>
          <a:bodyPr>
            <a:noAutofit/>
          </a:bodyPr>
          <a:lstStyle/>
          <a:p>
            <a:pPr algn="ctr"/>
            <a:r>
              <a:rPr lang="en-CA" sz="9600" u="sng" dirty="0" smtClean="0">
                <a:solidFill>
                  <a:srgbClr val="FF0000"/>
                </a:solidFill>
                <a:latin typeface="Arial Black" panose="020B0A04020102020204" pitchFamily="34" charset="0"/>
                <a:cs typeface="Aharoni" panose="02010803020104030203" pitchFamily="2" charset="-79"/>
              </a:rPr>
              <a:t>Slander</a:t>
            </a:r>
            <a:endParaRPr lang="en-CA" sz="9600" u="sng"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329083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074" name="Picture 2" descr="Francesco Zizola South Sudan NOOR Retouching Photojour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142" y="365125"/>
            <a:ext cx="10865715" cy="7243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03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mmaso Protti Turkey NOOR Retouching Photojour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02" y="-145665"/>
            <a:ext cx="11149734" cy="74331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rot="20301831">
            <a:off x="1025237" y="2840614"/>
            <a:ext cx="10515600"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9600" u="sng" dirty="0" smtClean="0">
                <a:solidFill>
                  <a:srgbClr val="FF0000"/>
                </a:solidFill>
                <a:latin typeface="Arial Black" panose="020B0A04020102020204" pitchFamily="34" charset="0"/>
                <a:cs typeface="Aharoni" panose="02010803020104030203" pitchFamily="2" charset="-79"/>
              </a:rPr>
              <a:t>Slander</a:t>
            </a:r>
            <a:endParaRPr lang="en-CA" sz="9600" u="sng"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40914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1028" name="Picture 4" descr="Tommaso Protti Turkey NOOR Retouching Photojour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160" y="0"/>
            <a:ext cx="10297680" cy="686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9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5122" name="Picture 2" descr="Yuri Kozyrev Cairo Egypt Retouching Photojourn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255" y="0"/>
            <a:ext cx="10425545" cy="695036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rot="20301831">
            <a:off x="1025237" y="2840614"/>
            <a:ext cx="10515600" cy="132556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9600" u="sng" dirty="0" smtClean="0">
                <a:solidFill>
                  <a:srgbClr val="FF0000"/>
                </a:solidFill>
                <a:latin typeface="Arial Black" panose="020B0A04020102020204" pitchFamily="34" charset="0"/>
                <a:cs typeface="Aharoni" panose="02010803020104030203" pitchFamily="2" charset="-79"/>
              </a:rPr>
              <a:t>Truth</a:t>
            </a:r>
            <a:endParaRPr lang="en-CA" sz="9600" u="sng" dirty="0">
              <a:solidFill>
                <a:srgbClr val="FF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val="127194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418</TotalTime>
  <Words>260</Words>
  <Application>Microsoft Office PowerPoint</Application>
  <PresentationFormat>Widescreen</PresentationFormat>
  <Paragraphs>33</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Aharoni</vt:lpstr>
      <vt:lpstr>Arial</vt:lpstr>
      <vt:lpstr>Arial Black</vt:lpstr>
      <vt:lpstr>Trebuchet MS</vt:lpstr>
      <vt:lpstr>Wingdings 3</vt:lpstr>
      <vt:lpstr>Facet</vt:lpstr>
      <vt:lpstr>PowerPoint Presentation</vt:lpstr>
      <vt:lpstr>PowerPoint Presentation</vt:lpstr>
      <vt:lpstr>Slander</vt:lpstr>
      <vt:lpstr>PowerPoint Presentation</vt:lpstr>
      <vt:lpstr>Slander</vt:lpstr>
      <vt:lpstr>PowerPoint Presentation</vt:lpstr>
      <vt:lpstr>PowerPoint Presentation</vt:lpstr>
      <vt:lpstr>PowerPoint Presentation</vt:lpstr>
      <vt:lpstr>PowerPoint Presentation</vt:lpstr>
      <vt:lpstr>PowerPoint Presentation</vt:lpstr>
      <vt:lpstr>PowerPoint Presentation</vt:lpstr>
      <vt:lpstr>PollEverywhere</vt:lpstr>
      <vt:lpstr>Agenda</vt:lpstr>
      <vt:lpstr>We are the messengers, we are the seekers of the truths, we must be the ones that show the light in the darkest corners of the world. When viewers can no longer trust the picture or the photographer taking it, we are nothing but tricksters</vt:lpstr>
      <vt:lpstr>Retouching Reality New Articles</vt:lpstr>
      <vt:lpstr>Poster Paper</vt:lpstr>
      <vt:lpstr>On your poster paper you must have:</vt:lpstr>
      <vt:lpstr>What adjectives would you use to describe this neighborhood?</vt:lpstr>
      <vt:lpstr>What adjectives would you use to describe this neighborhood?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Van Dewark</dc:creator>
  <cp:lastModifiedBy>Stephanie Van Dewark</cp:lastModifiedBy>
  <cp:revision>16</cp:revision>
  <dcterms:created xsi:type="dcterms:W3CDTF">2015-03-11T02:22:21Z</dcterms:created>
  <dcterms:modified xsi:type="dcterms:W3CDTF">2015-03-19T18:14:00Z</dcterms:modified>
</cp:coreProperties>
</file>